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7561263" cy="10693400"/>
  <p:notesSz cx="6797675" cy="99266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539" y="-101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C6303-6079-4F83-8290-24A4EF8CD583}" type="datetimeFigureOut">
              <a:rPr lang="fr-FR" smtClean="0"/>
              <a:t>03/05/2018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14C5-8CB5-4E72-85C1-35CCFE335C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3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7262-A5E0-42D8-8531-84A94010B67D}" type="datetime1">
              <a:rPr lang="fr-FR" smtClean="0"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766D-7230-44D2-B255-5D35D437DC67}" type="datetime1">
              <a:rPr lang="fr-FR" smtClean="0"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78D-5B2E-4F55-801C-74FCCEA33CCB}" type="datetime1">
              <a:rPr lang="fr-FR" smtClean="0"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82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DF2-A770-4DC8-87D4-A6CF4411EBC5}" type="datetime1">
              <a:rPr lang="fr-FR" smtClean="0"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99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C911-6C26-4930-BBB8-0164F28E70EE}" type="datetime1">
              <a:rPr lang="fr-FR" smtClean="0"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96CB-5FBF-4B98-9EDA-3F945A258F1B}" type="datetime1">
              <a:rPr lang="fr-FR" smtClean="0"/>
              <a:t>03/05/2018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4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AADA-7328-45B1-A511-31E6269597DD}" type="datetime1">
              <a:rPr lang="fr-FR" smtClean="0"/>
              <a:t>03/05/2018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3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93DC-37D5-4311-93E0-6E000A105A92}" type="datetime1">
              <a:rPr lang="fr-FR" smtClean="0"/>
              <a:t>03/05/2018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3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A631-4B0B-43C8-9BBC-C42F53F52BEA}" type="datetime1">
              <a:rPr lang="fr-FR" smtClean="0"/>
              <a:t>03/05/2018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17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22C6-13E8-4107-991E-0036D3EED966}" type="datetime1">
              <a:rPr lang="fr-FR" smtClean="0"/>
              <a:t>03/05/2018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2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DC5-2B26-44AA-8201-2E49CFE0F354}" type="datetime1">
              <a:rPr lang="fr-FR" smtClean="0"/>
              <a:t>03/05/2018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1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5BC7FCA-EDA9-48CA-86B5-37D59E2FC2F8}" type="datetime1">
              <a:rPr lang="fr-FR" smtClean="0"/>
              <a:t>03/05/2018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Page X/Y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136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829692" y="1162633"/>
            <a:ext cx="1890316" cy="5346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Début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4850" y="2082287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Suivre les </a:t>
            </a: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4846" y="298754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Prendre des notes durant le </a:t>
            </a: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cours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cteur droit avec flèche 14"/>
          <p:cNvCxnSpPr>
            <a:stCxn id="5" idx="2"/>
            <a:endCxn id="6" idx="0"/>
          </p:cNvCxnSpPr>
          <p:nvPr/>
        </p:nvCxnSpPr>
        <p:spPr>
          <a:xfrm flipH="1">
            <a:off x="1774846" y="2622287"/>
            <a:ext cx="4" cy="365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44850" y="3863932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Ai-je tout compris </a:t>
            </a: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234033" y="426227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Poser des questions à </a:t>
            </a: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l’intervenant CI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44850" y="553994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Demander un sujet à mon </a:t>
            </a: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formateur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44848" y="641661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Préparer la feuille de planification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244850" y="8171707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Est-elle conforme ?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4209567" y="8570045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Effectuer les modifications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44845" y="729328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Soumettre la feuille de planification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cteur droit avec flèche 23"/>
          <p:cNvCxnSpPr>
            <a:stCxn id="6" idx="2"/>
            <a:endCxn id="16" idx="0"/>
          </p:cNvCxnSpPr>
          <p:nvPr/>
        </p:nvCxnSpPr>
        <p:spPr>
          <a:xfrm>
            <a:off x="1774846" y="3527540"/>
            <a:ext cx="4" cy="336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6" idx="2"/>
            <a:endCxn id="18" idx="0"/>
          </p:cNvCxnSpPr>
          <p:nvPr/>
        </p:nvCxnSpPr>
        <p:spPr>
          <a:xfrm>
            <a:off x="1774850" y="5200607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8" idx="2"/>
            <a:endCxn id="19" idx="0"/>
          </p:cNvCxnSpPr>
          <p:nvPr/>
        </p:nvCxnSpPr>
        <p:spPr>
          <a:xfrm flipH="1">
            <a:off x="1774848" y="6079942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9" idx="2"/>
            <a:endCxn id="22" idx="0"/>
          </p:cNvCxnSpPr>
          <p:nvPr/>
        </p:nvCxnSpPr>
        <p:spPr>
          <a:xfrm flipH="1">
            <a:off x="1774845" y="6956612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2" idx="2"/>
            <a:endCxn id="20" idx="0"/>
          </p:cNvCxnSpPr>
          <p:nvPr/>
        </p:nvCxnSpPr>
        <p:spPr>
          <a:xfrm>
            <a:off x="1774845" y="7833282"/>
            <a:ext cx="5" cy="338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16200000" flipV="1">
            <a:off x="3445235" y="1999919"/>
            <a:ext cx="566534" cy="392818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20" idx="3"/>
            <a:endCxn id="21" idx="1"/>
          </p:cNvCxnSpPr>
          <p:nvPr/>
        </p:nvCxnSpPr>
        <p:spPr>
          <a:xfrm>
            <a:off x="3304850" y="8840045"/>
            <a:ext cx="9047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1586731" y="9803172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necteur droit avec flèche 81"/>
          <p:cNvCxnSpPr>
            <a:stCxn id="4" idx="4"/>
            <a:endCxn id="5" idx="0"/>
          </p:cNvCxnSpPr>
          <p:nvPr/>
        </p:nvCxnSpPr>
        <p:spPr>
          <a:xfrm>
            <a:off x="1774850" y="1697303"/>
            <a:ext cx="0" cy="3849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WordArt 17"/>
          <p:cNvSpPr>
            <a:spLocks noChangeArrowheads="1" noChangeShapeType="1" noTextEdit="1"/>
          </p:cNvSpPr>
          <p:nvPr/>
        </p:nvSpPr>
        <p:spPr bwMode="auto">
          <a:xfrm rot="939895">
            <a:off x="3865604" y="2125108"/>
            <a:ext cx="3371688" cy="696146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9640"/>
              </a:avLst>
            </a:prstTxWarp>
          </a:bodyPr>
          <a:lstStyle/>
          <a:p>
            <a:pPr algn="ctr"/>
            <a:r>
              <a:rPr lang="fr-CH" sz="1600" kern="10" dirty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</a:t>
            </a:r>
            <a:endParaRPr lang="fr-FR" sz="1600" kern="10" spc="0" dirty="0">
              <a:ln w="9525">
                <a:solidFill>
                  <a:srgbClr val="404040"/>
                </a:solidFill>
                <a:round/>
                <a:headEnd/>
                <a:tailEnd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44849" y="354590"/>
            <a:ext cx="22765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2. Ordinogramme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4209567" y="1115560"/>
            <a:ext cx="325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Conception d’un dossier UF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Connecteur droit avec flèche 126"/>
          <p:cNvCxnSpPr>
            <a:stCxn id="20" idx="2"/>
            <a:endCxn id="57" idx="0"/>
          </p:cNvCxnSpPr>
          <p:nvPr/>
        </p:nvCxnSpPr>
        <p:spPr>
          <a:xfrm>
            <a:off x="1774850" y="9508382"/>
            <a:ext cx="0" cy="294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 Box 18"/>
          <p:cNvSpPr txBox="1">
            <a:spLocks noChangeArrowheads="1"/>
          </p:cNvSpPr>
          <p:nvPr/>
        </p:nvSpPr>
        <p:spPr bwMode="auto">
          <a:xfrm>
            <a:off x="3492599" y="4254004"/>
            <a:ext cx="673224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142" name="Text Box 19"/>
          <p:cNvSpPr txBox="1">
            <a:spLocks noChangeArrowheads="1"/>
          </p:cNvSpPr>
          <p:nvPr/>
        </p:nvSpPr>
        <p:spPr bwMode="auto">
          <a:xfrm>
            <a:off x="1188343" y="5254642"/>
            <a:ext cx="570469" cy="28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 Box 18"/>
          <p:cNvSpPr txBox="1">
            <a:spLocks noChangeArrowheads="1"/>
          </p:cNvSpPr>
          <p:nvPr/>
        </p:nvSpPr>
        <p:spPr bwMode="auto">
          <a:xfrm>
            <a:off x="3492599" y="8557316"/>
            <a:ext cx="673224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204" name="Text Box 19"/>
          <p:cNvSpPr txBox="1">
            <a:spLocks noChangeArrowheads="1"/>
          </p:cNvSpPr>
          <p:nvPr/>
        </p:nvSpPr>
        <p:spPr bwMode="auto">
          <a:xfrm>
            <a:off x="1333495" y="9499158"/>
            <a:ext cx="502920" cy="2514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Espace réservé du pied de page 3"/>
          <p:cNvSpPr txBox="1">
            <a:spLocks/>
          </p:cNvSpPr>
          <p:nvPr/>
        </p:nvSpPr>
        <p:spPr>
          <a:xfrm>
            <a:off x="324247" y="10312106"/>
            <a:ext cx="7056784" cy="38129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defPPr>
              <a:defRPr lang="fr-FR"/>
            </a:defPPr>
            <a:lvl1pPr marL="0" algn="ctr" defTabSz="104305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 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cxnSp>
        <p:nvCxnSpPr>
          <p:cNvPr id="3" name="Connecteur en angle 2"/>
          <p:cNvCxnSpPr>
            <a:stCxn id="21" idx="0"/>
          </p:cNvCxnSpPr>
          <p:nvPr/>
        </p:nvCxnSpPr>
        <p:spPr>
          <a:xfrm rot="16200000" flipV="1">
            <a:off x="3034660" y="5865137"/>
            <a:ext cx="1445098" cy="39647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304850" y="4545607"/>
            <a:ext cx="9047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7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1586726" y="442736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44845" y="1137671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Insérer les délais dans mon agenda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44843" y="2014341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Pratiquer l’activité régulièrement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44845" y="3769436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Ai-je assez d’information ?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44840" y="2891011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Se documenter sur l’activité</a:t>
            </a:r>
          </a:p>
        </p:txBody>
      </p:sp>
      <p:cxnSp>
        <p:nvCxnSpPr>
          <p:cNvPr id="11" name="Connecteur droit avec flèche 10"/>
          <p:cNvCxnSpPr>
            <a:endCxn id="7" idx="0"/>
          </p:cNvCxnSpPr>
          <p:nvPr/>
        </p:nvCxnSpPr>
        <p:spPr>
          <a:xfrm>
            <a:off x="1774845" y="798336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7" idx="2"/>
            <a:endCxn id="8" idx="0"/>
          </p:cNvCxnSpPr>
          <p:nvPr/>
        </p:nvCxnSpPr>
        <p:spPr>
          <a:xfrm flipH="1">
            <a:off x="1774843" y="1677671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2"/>
            <a:endCxn id="10" idx="0"/>
          </p:cNvCxnSpPr>
          <p:nvPr/>
        </p:nvCxnSpPr>
        <p:spPr>
          <a:xfrm flipH="1">
            <a:off x="1774840" y="2554341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0" idx="2"/>
            <a:endCxn id="9" idx="0"/>
          </p:cNvCxnSpPr>
          <p:nvPr/>
        </p:nvCxnSpPr>
        <p:spPr>
          <a:xfrm>
            <a:off x="1774840" y="3431011"/>
            <a:ext cx="5" cy="338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249147" y="5058668"/>
            <a:ext cx="611150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44845" y="543204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Préparer l’ordinogramme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44843" y="630871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Rédiger le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bref rapport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44840" y="718538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Récolter les annexes </a:t>
            </a:r>
          </a:p>
        </p:txBody>
      </p:sp>
      <p:cxnSp>
        <p:nvCxnSpPr>
          <p:cNvPr id="20" name="Connecteur droit avec flèche 19"/>
          <p:cNvCxnSpPr>
            <a:endCxn id="17" idx="0"/>
          </p:cNvCxnSpPr>
          <p:nvPr/>
        </p:nvCxnSpPr>
        <p:spPr>
          <a:xfrm>
            <a:off x="1774845" y="5092708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7" idx="2"/>
            <a:endCxn id="18" idx="0"/>
          </p:cNvCxnSpPr>
          <p:nvPr/>
        </p:nvCxnSpPr>
        <p:spPr>
          <a:xfrm flipH="1">
            <a:off x="1774843" y="5972043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8" idx="2"/>
            <a:endCxn id="19" idx="0"/>
          </p:cNvCxnSpPr>
          <p:nvPr/>
        </p:nvCxnSpPr>
        <p:spPr>
          <a:xfrm flipH="1">
            <a:off x="1774840" y="6848713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44850" y="805785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Créer une page de titre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44848" y="893452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Gérer la table des matières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Connecteur droit avec flèche 26"/>
          <p:cNvCxnSpPr>
            <a:endCxn id="24" idx="0"/>
          </p:cNvCxnSpPr>
          <p:nvPr/>
        </p:nvCxnSpPr>
        <p:spPr>
          <a:xfrm>
            <a:off x="1774850" y="7718521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4" idx="2"/>
            <a:endCxn id="25" idx="0"/>
          </p:cNvCxnSpPr>
          <p:nvPr/>
        </p:nvCxnSpPr>
        <p:spPr>
          <a:xfrm flipH="1">
            <a:off x="1774848" y="8597856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5" idx="2"/>
          </p:cNvCxnSpPr>
          <p:nvPr/>
        </p:nvCxnSpPr>
        <p:spPr>
          <a:xfrm flipH="1">
            <a:off x="1774845" y="9474526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1586731" y="9803172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Espace réservé du pied de page 3"/>
          <p:cNvSpPr txBox="1">
            <a:spLocks/>
          </p:cNvSpPr>
          <p:nvPr/>
        </p:nvSpPr>
        <p:spPr>
          <a:xfrm>
            <a:off x="324247" y="10312106"/>
            <a:ext cx="7056784" cy="38129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defPPr>
              <a:defRPr lang="fr-FR"/>
            </a:defPPr>
            <a:lvl1pPr marL="0" algn="ctr" defTabSz="104305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 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cxnSp>
        <p:nvCxnSpPr>
          <p:cNvPr id="37" name="Connecteur en angle 36"/>
          <p:cNvCxnSpPr/>
          <p:nvPr/>
        </p:nvCxnSpPr>
        <p:spPr>
          <a:xfrm flipH="1" flipV="1">
            <a:off x="1771332" y="2722675"/>
            <a:ext cx="1529995" cy="1715098"/>
          </a:xfrm>
          <a:prstGeom prst="bentConnector4">
            <a:avLst>
              <a:gd name="adj1" fmla="val -158587"/>
              <a:gd name="adj2" fmla="val 10035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492599" y="4167534"/>
            <a:ext cx="673224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</p:spTree>
    <p:extLst>
      <p:ext uri="{BB962C8B-B14F-4D97-AF65-F5344CB8AC3E}">
        <p14:creationId xmlns:p14="http://schemas.microsoft.com/office/powerpoint/2010/main" val="13841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24247" y="10295879"/>
            <a:ext cx="7056784" cy="381294"/>
          </a:xfrm>
        </p:spPr>
        <p:txBody>
          <a:bodyPr/>
          <a:lstStyle/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</a:t>
            </a:r>
            <a:r>
              <a:rPr lang="fr-CH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45708" y="115990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Insérer la liste des sources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45706" y="369051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Mettre au propre le dossier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45703" y="456718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Transmettre le dossier pour évaluation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necteur droit avec flèche 7"/>
          <p:cNvCxnSpPr>
            <a:endCxn id="5" idx="0"/>
          </p:cNvCxnSpPr>
          <p:nvPr/>
        </p:nvCxnSpPr>
        <p:spPr>
          <a:xfrm>
            <a:off x="1775708" y="820565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2"/>
            <a:endCxn id="20" idx="0"/>
          </p:cNvCxnSpPr>
          <p:nvPr/>
        </p:nvCxnSpPr>
        <p:spPr>
          <a:xfrm flipH="1">
            <a:off x="1774845" y="1699900"/>
            <a:ext cx="863" cy="335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6" idx="2"/>
            <a:endCxn id="7" idx="0"/>
          </p:cNvCxnSpPr>
          <p:nvPr/>
        </p:nvCxnSpPr>
        <p:spPr>
          <a:xfrm flipH="1">
            <a:off x="1775703" y="4230516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45713" y="5439659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Envoyer 1 ex. à l’ORF-VD avec l’évaluation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192005" y="2433951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Faire les modifications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cteur droit avec flèche 12"/>
          <p:cNvCxnSpPr>
            <a:endCxn id="11" idx="0"/>
          </p:cNvCxnSpPr>
          <p:nvPr/>
        </p:nvCxnSpPr>
        <p:spPr>
          <a:xfrm>
            <a:off x="1775713" y="5100324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1" idx="2"/>
          </p:cNvCxnSpPr>
          <p:nvPr/>
        </p:nvCxnSpPr>
        <p:spPr>
          <a:xfrm flipH="1">
            <a:off x="1775711" y="5979659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587600" y="442736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2"/>
          <p:cNvSpPr>
            <a:spLocks noChangeArrowheads="1"/>
          </p:cNvSpPr>
          <p:nvPr/>
        </p:nvSpPr>
        <p:spPr bwMode="auto">
          <a:xfrm>
            <a:off x="830561" y="6324742"/>
            <a:ext cx="1890316" cy="5346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244845" y="2035614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Est-ce que le dossier est conforme ?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cteur droit avec flèche 23"/>
          <p:cNvCxnSpPr>
            <a:stCxn id="20" idx="2"/>
            <a:endCxn id="6" idx="0"/>
          </p:cNvCxnSpPr>
          <p:nvPr/>
        </p:nvCxnSpPr>
        <p:spPr>
          <a:xfrm>
            <a:off x="1774845" y="3372289"/>
            <a:ext cx="861" cy="3182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>
            <a:stCxn id="12" idx="0"/>
          </p:cNvCxnSpPr>
          <p:nvPr/>
        </p:nvCxnSpPr>
        <p:spPr>
          <a:xfrm rot="16200000" flipV="1">
            <a:off x="3473260" y="185206"/>
            <a:ext cx="566194" cy="393129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126193" y="3330476"/>
            <a:ext cx="570469" cy="28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3348583" y="2409362"/>
            <a:ext cx="673224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3304850" y="2703951"/>
            <a:ext cx="9047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139</Words>
  <Application>Microsoft Office PowerPoint</Application>
  <PresentationFormat>Personnalisé</PresentationFormat>
  <Paragraphs>44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Etat de Vaud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Jordan</dc:creator>
  <cp:lastModifiedBy>Magali Reymond</cp:lastModifiedBy>
  <cp:revision>12</cp:revision>
  <cp:lastPrinted>2018-05-03T06:57:46Z</cp:lastPrinted>
  <dcterms:created xsi:type="dcterms:W3CDTF">2017-09-04T10:49:19Z</dcterms:created>
  <dcterms:modified xsi:type="dcterms:W3CDTF">2018-05-03T07:02:58Z</dcterms:modified>
</cp:coreProperties>
</file>